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9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84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66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66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234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75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75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3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629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11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05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02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2A093-9CB4-4206-A504-26BF3CC9E9B9}" type="datetimeFigureOut">
              <a:rPr lang="fr-FR" smtClean="0"/>
              <a:t>10/01/2020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CA2AE-895C-4439-8FF2-EC83B3542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07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628800" y="-99392"/>
            <a:ext cx="15265696" cy="72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1804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SNCF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6902965Y</dc:creator>
  <cp:lastModifiedBy>6902965Y</cp:lastModifiedBy>
  <cp:revision>1</cp:revision>
  <dcterms:created xsi:type="dcterms:W3CDTF">2020-01-10T13:29:35Z</dcterms:created>
  <dcterms:modified xsi:type="dcterms:W3CDTF">2020-01-10T13:30:24Z</dcterms:modified>
</cp:coreProperties>
</file>